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Full bibliography and direct hyperlinks are in answer.md, answer.pdf, and answer.docx. Speaker focus: Architecture-level attacks compose. RAG, embeddings, agents, and supply chain are one trust-boundary problem.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Full bibliography and direct hyperlinks are in answer.md, answer.pdf, and answer.docx. Speaker focus: A 90-day defensive program. 0–30: inventory, remove write scope, block egress, pin artifacts 30–90: provenance, typed actions, external policy, trajectory tests 90+: capability architecture, attestations, inversion testing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Full bibliography and direct hyperlinks are in answer.md, answer.pdf, and answer.docx. Speaker focus: Sources. Greshake et al. 2023 — arXiv:2302.12173 Zhan et al. 2024 — ACL Findings 10.18653/v1/2024.findings-acl.624 Debenedetti et al. 2024 — NeurIPS AgentDojo Morris et al. 2023 — arXiv:2310.06816 MCP Security Best Practices; OWASP LLM06:2025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Full bibliography and direct hyperlinks are in answer.md, answer.pdf, and answer.docx. Speaker focus: The model is inside a deterministic control plane. Untrusted content → semantic decision → privileged capability → external effect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Full bibliography and direct hyperlinks are in answer.md, answer.pdf, and answer.docx. Speaker focus: RAG retrieves relevance—not authority. • Indirect instructions ride inside documents, pages, tickets, and tool results • Provenance and access control must survive chunking • Prompt delimiters help, but do not authorize actions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Full bibliography and direct hyperlinks are in answer.md, answer.pdf, and answer.docx. Speaker focus: Benchmarks confirm material residual risk. • InjecAgent: 1,054 cases across 79 tool roles • ReAct-prompted GPT-4: 24% attack success in the reported setup • AgentDojo jointly exposes security and utility failures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Full bibliography and direct hyperlinks are in answer.md, answer.pdf, and answer.docx. Speaker focus: Embeddings are sensitive derivatives. • Vec2Text recovered 92% of tested 32-token inputs exactly • But it used a trained decoder and encoder query access • Protect vectors like source text; do not embed secrets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Full bibliography and direct hyperlinks are in answer.md, answer.pdf, and answer.docx. Speaker focus: Agency converts language failure into state change. • Separate read and write capabilities • Issue short-lived, task-scoped credentials • Require deterministic policy and step-up approval • Score actual unauthorized effects—not phrase following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Full bibliography and direct hyperlinks are in answer.md, answer.pdf, and answer.docx. Speaker focus: MCP standardizes tools, not trust. • Official guidance covers confused deputy, SSRF, token passthrough, sessions, and local servers • Pin and review servers; bind token audience • Sandbox local execution and validate every redirect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Full bibliography and direct hyperlinks are in answer.md, answer.pdf, and answer.docx. Speaker focus: The AI supply chain extends beyond weights. • Checkpoints, tokenizers, configs, packages, containers, tools, and hosted services • Prefer non-executable tensor formats • Promote artifacts from an isolated, no-secret environment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Full bibliography and direct hyperlinks are in answer.md, answer.pdf, and answer.docx. Speaker focus: The model proposes; trusted policy authorizes. Five zones separate intake, data, semantics, control, and execution.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askanything-app.com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0243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84048"/>
            <a:ext cx="10972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Aptos"/>
              </a:rPr>
              <a:t>Architecture-level attacks compose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1417320"/>
            <a:ext cx="658368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>
                <a:solidFill>
                  <a:srgbClr val="DCE9F5"/>
                </a:solidFill>
                <a:latin typeface="Aptos"/>
              </a:rPr>
              <a:t>RAG, embeddings, agents, and supply chain are one trust-boundary problem.</a:t>
            </a:r>
          </a:p>
        </p:txBody>
      </p:sp>
      <p:pic>
        <p:nvPicPr>
          <p:cNvPr id="4" name="Picture 3" descr="fig1_attack_cha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0" y="2377440"/>
            <a:ext cx="5394960" cy="26974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608076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7FD1D1"/>
                </a:solidFill>
                <a:latin typeface="Aptos"/>
              </a:rPr>
              <a:t>ASK ANYTHING  •  ADVANCED TECHNICAL BRIEF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84048"/>
            <a:ext cx="10972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0243E"/>
                </a:solidFill>
                <a:latin typeface="Aptos"/>
              </a:rPr>
              <a:t>A 90-day defensive program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325880"/>
            <a:ext cx="1060704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400"/>
              </a:spcAft>
            </a:pPr>
            <a:r>
              <a:rPr sz="2200">
                <a:solidFill>
                  <a:srgbClr val="17212B"/>
                </a:solidFill>
                <a:latin typeface="Aptos"/>
              </a:rPr>
              <a:t>0–30: inventory, remove write scope, block egress, pin artifacts</a:t>
            </a:r>
          </a:p>
          <a:p>
            <a:pPr>
              <a:spcAft>
                <a:spcPts val="1400"/>
              </a:spcAft>
            </a:pPr>
            <a:r>
              <a:rPr sz="2200">
                <a:solidFill>
                  <a:srgbClr val="17212B"/>
                </a:solidFill>
                <a:latin typeface="Aptos"/>
              </a:rPr>
              <a:t>30–90: provenance, typed actions, external policy, trajectory tests</a:t>
            </a:r>
          </a:p>
          <a:p>
            <a:pPr>
              <a:spcAft>
                <a:spcPts val="1400"/>
              </a:spcAft>
            </a:pPr>
            <a:r>
              <a:rPr sz="2200">
                <a:solidFill>
                  <a:srgbClr val="17212B"/>
                </a:solidFill>
                <a:latin typeface="Aptos"/>
              </a:rPr>
              <a:t>90+: capability architecture, attestations, inversion testing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6199632"/>
            <a:ext cx="107899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66573"/>
                </a:solidFill>
                <a:latin typeface="Aptos"/>
              </a:rPr>
              <a:t>Analysis: Ask Anything implementation synthesis.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84048"/>
            <a:ext cx="10972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0243E"/>
                </a:solidFill>
                <a:latin typeface="Aptos"/>
              </a:rPr>
              <a:t>Sources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325880"/>
            <a:ext cx="1060704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400"/>
              </a:spcAft>
            </a:pPr>
            <a:r>
              <a:rPr sz="1900">
                <a:solidFill>
                  <a:srgbClr val="17212B"/>
                </a:solidFill>
                <a:latin typeface="Aptos"/>
              </a:rPr>
              <a:t>Greshake et al. 2023 — arXiv:2302.12173</a:t>
            </a:r>
          </a:p>
          <a:p>
            <a:pPr>
              <a:spcAft>
                <a:spcPts val="1400"/>
              </a:spcAft>
            </a:pPr>
            <a:r>
              <a:rPr sz="1900">
                <a:solidFill>
                  <a:srgbClr val="17212B"/>
                </a:solidFill>
                <a:latin typeface="Aptos"/>
              </a:rPr>
              <a:t>Zhan et al. 2024 — ACL Findings 10.18653/v1/2024.findings-acl.624</a:t>
            </a:r>
          </a:p>
          <a:p>
            <a:pPr>
              <a:spcAft>
                <a:spcPts val="1400"/>
              </a:spcAft>
            </a:pPr>
            <a:r>
              <a:rPr sz="1900">
                <a:solidFill>
                  <a:srgbClr val="17212B"/>
                </a:solidFill>
                <a:latin typeface="Aptos"/>
              </a:rPr>
              <a:t>Debenedetti et al. 2024 — NeurIPS AgentDojo</a:t>
            </a:r>
          </a:p>
          <a:p>
            <a:pPr>
              <a:spcAft>
                <a:spcPts val="1400"/>
              </a:spcAft>
            </a:pPr>
            <a:r>
              <a:rPr sz="1900">
                <a:solidFill>
                  <a:srgbClr val="17212B"/>
                </a:solidFill>
                <a:latin typeface="Aptos"/>
              </a:rPr>
              <a:t>Morris et al. 2023 — arXiv:2310.06816</a:t>
            </a:r>
          </a:p>
          <a:p>
            <a:pPr>
              <a:spcAft>
                <a:spcPts val="1400"/>
              </a:spcAft>
            </a:pPr>
            <a:r>
              <a:rPr sz="1900">
                <a:solidFill>
                  <a:srgbClr val="17212B"/>
                </a:solidFill>
                <a:latin typeface="Aptos"/>
              </a:rPr>
              <a:t>MCP Security Best Practices; OWASP LLM06:2025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" y="6345936"/>
            <a:ext cx="11825935" cy="23774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146658"/>
                </a:solidFill>
                <a:latin typeface="Arial"/>
                <a:hlinkClick r:id="rId3"/>
              </a:rPr>
              <a:t>Explore more questions at Ask Anything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84048"/>
            <a:ext cx="10972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0243E"/>
                </a:solidFill>
                <a:latin typeface="Aptos"/>
              </a:rPr>
              <a:t>The model is inside a deterministic control plane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1143000"/>
            <a:ext cx="384048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17212B"/>
                </a:solidFill>
                <a:latin typeface="Aptos"/>
              </a:rPr>
              <a:t>Untrusted content → semantic decision → privileged capability → external effect</a:t>
            </a:r>
          </a:p>
        </p:txBody>
      </p:sp>
      <p:pic>
        <p:nvPicPr>
          <p:cNvPr id="4" name="Picture 3" descr="fig1_attack_cha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143000"/>
            <a:ext cx="6995160" cy="34975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6199632"/>
            <a:ext cx="107899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66573"/>
                </a:solidFill>
                <a:latin typeface="Aptos"/>
              </a:rPr>
              <a:t>Analysis: Ask Anything synthesis; evidence in companion report.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84048"/>
            <a:ext cx="10972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0243E"/>
                </a:solidFill>
                <a:latin typeface="Aptos"/>
              </a:rPr>
              <a:t>RAG retrieves relevance—not authority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325880"/>
            <a:ext cx="1060704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400"/>
              </a:spcAft>
            </a:pPr>
            <a:r>
              <a:t>• Indirect instructions ride inside documents, pages, tickets, and tool results</a:t>
            </a:r>
          </a:p>
          <a:p>
            <a:pPr>
              <a:spcAft>
                <a:spcPts val="1400"/>
              </a:spcAft>
            </a:pPr>
            <a:r>
              <a:t>• Provenance and access control must survive chunking</a:t>
            </a:r>
          </a:p>
          <a:p>
            <a:pPr>
              <a:spcAft>
                <a:spcPts val="1400"/>
              </a:spcAft>
            </a:pPr>
            <a:r>
              <a:t>• Prompt delimiters help, but do not authorize actions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6199632"/>
            <a:ext cx="107899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66573"/>
                </a:solidFill>
                <a:latin typeface="Aptos"/>
              </a:rPr>
              <a:t>Source: Greshake et al., arXiv:2302.12173.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84048"/>
            <a:ext cx="10972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0243E"/>
                </a:solidFill>
                <a:latin typeface="Aptos"/>
              </a:rPr>
              <a:t>Benchmarks confirm material residual risk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1143000"/>
            <a:ext cx="384048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17212B"/>
                </a:solidFill>
                <a:latin typeface="Aptos"/>
              </a:rPr>
              <a:t>• InjecAgent: 1,054 cases across 79 tool roles</a:t>
            </a:r>
            <a:br/>
            <a:r>
              <a:rPr sz="2000" b="0">
                <a:solidFill>
                  <a:srgbClr val="17212B"/>
                </a:solidFill>
                <a:latin typeface="Aptos"/>
              </a:rPr>
              <a:t>• ReAct-prompted GPT-4: 24% attack success in the reported setup</a:t>
            </a:r>
            <a:br/>
            <a:r>
              <a:rPr sz="2000" b="0">
                <a:solidFill>
                  <a:srgbClr val="17212B"/>
                </a:solidFill>
                <a:latin typeface="Aptos"/>
              </a:rPr>
              <a:t>• AgentDojo jointly exposes security and utility failures</a:t>
            </a:r>
          </a:p>
        </p:txBody>
      </p:sp>
      <p:pic>
        <p:nvPicPr>
          <p:cNvPr id="4" name="Picture 3" descr="fig2_eviden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143000"/>
            <a:ext cx="6995160" cy="39347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6199632"/>
            <a:ext cx="107899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66573"/>
                </a:solidFill>
                <a:latin typeface="Aptos"/>
              </a:rPr>
              <a:t>Source: InjecAgent (ACL 2024); AgentDojo (NeurIPS 2024).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84048"/>
            <a:ext cx="10972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0243E"/>
                </a:solidFill>
                <a:latin typeface="Aptos"/>
              </a:rPr>
              <a:t>Embeddings are sensitive derivatives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325880"/>
            <a:ext cx="1060704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400"/>
              </a:spcAft>
            </a:pPr>
            <a:r>
              <a:t>• Vec2Text recovered 92% of tested 32-token inputs exactly</a:t>
            </a:r>
          </a:p>
          <a:p>
            <a:pPr>
              <a:spcAft>
                <a:spcPts val="1400"/>
              </a:spcAft>
            </a:pPr>
            <a:r>
              <a:t>• But it used a trained decoder and encoder query access</a:t>
            </a:r>
          </a:p>
          <a:p>
            <a:pPr>
              <a:spcAft>
                <a:spcPts val="1400"/>
              </a:spcAft>
            </a:pPr>
            <a:r>
              <a:t>• Protect vectors like source text; do not embed secrets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6199632"/>
            <a:ext cx="107899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66573"/>
                </a:solidFill>
                <a:latin typeface="Aptos"/>
              </a:rPr>
              <a:t>Source: Morris et al., arXiv:2310.06816.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84048"/>
            <a:ext cx="10972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0243E"/>
                </a:solidFill>
                <a:latin typeface="Aptos"/>
              </a:rPr>
              <a:t>Agency converts language failure into state change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325880"/>
            <a:ext cx="1060704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400"/>
              </a:spcAft>
            </a:pPr>
            <a:r>
              <a:t>• Separate read and write capabilities</a:t>
            </a:r>
          </a:p>
          <a:p>
            <a:pPr>
              <a:spcAft>
                <a:spcPts val="1400"/>
              </a:spcAft>
            </a:pPr>
            <a:r>
              <a:t>• Issue short-lived, task-scoped credentials</a:t>
            </a:r>
          </a:p>
          <a:p>
            <a:pPr>
              <a:spcAft>
                <a:spcPts val="1400"/>
              </a:spcAft>
            </a:pPr>
            <a:r>
              <a:t>• Require deterministic policy and step-up approval</a:t>
            </a:r>
          </a:p>
          <a:p>
            <a:pPr>
              <a:spcAft>
                <a:spcPts val="1400"/>
              </a:spcAft>
            </a:pPr>
            <a:r>
              <a:t>• Score actual unauthorized effects—not phrase following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6199632"/>
            <a:ext cx="107899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66573"/>
                </a:solidFill>
                <a:latin typeface="Aptos"/>
              </a:rPr>
              <a:t>Source: OWASP LLM06:2025; InjecAgent.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84048"/>
            <a:ext cx="10972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0243E"/>
                </a:solidFill>
                <a:latin typeface="Aptos"/>
              </a:rPr>
              <a:t>MCP standardizes tools, not trust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325880"/>
            <a:ext cx="1060704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400"/>
              </a:spcAft>
            </a:pPr>
            <a:r>
              <a:t>• Official guidance covers confused deputy, SSRF, token passthrough, sessions, and local servers</a:t>
            </a:r>
          </a:p>
          <a:p>
            <a:pPr>
              <a:spcAft>
                <a:spcPts val="1400"/>
              </a:spcAft>
            </a:pPr>
            <a:r>
              <a:t>• Pin and review servers; bind token audience</a:t>
            </a:r>
          </a:p>
          <a:p>
            <a:pPr>
              <a:spcAft>
                <a:spcPts val="1400"/>
              </a:spcAft>
            </a:pPr>
            <a:r>
              <a:t>• Sandbox local execution and validate every redirect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6199632"/>
            <a:ext cx="107899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66573"/>
                </a:solidFill>
                <a:latin typeface="Aptos"/>
              </a:rPr>
              <a:t>Source: modelcontextprotocol.io security best practices.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84048"/>
            <a:ext cx="10972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0243E"/>
                </a:solidFill>
                <a:latin typeface="Aptos"/>
              </a:rPr>
              <a:t>The AI supply chain extends beyond weights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325880"/>
            <a:ext cx="1060704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400"/>
              </a:spcAft>
            </a:pPr>
            <a:r>
              <a:t>• Checkpoints, tokenizers, configs, packages, containers, tools, and hosted services</a:t>
            </a:r>
          </a:p>
          <a:p>
            <a:pPr>
              <a:spcAft>
                <a:spcPts val="1400"/>
              </a:spcAft>
            </a:pPr>
            <a:r>
              <a:t>• Prefer non-executable tensor formats</a:t>
            </a:r>
          </a:p>
          <a:p>
            <a:pPr>
              <a:spcAft>
                <a:spcPts val="1400"/>
              </a:spcAft>
            </a:pPr>
            <a:r>
              <a:t>• Promote artifacts from an isolated, no-secret environment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6199632"/>
            <a:ext cx="107899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66573"/>
                </a:solidFill>
                <a:latin typeface="Aptos"/>
              </a:rPr>
              <a:t>Source: Hugging Face pickle security; PyTorch serialization.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84048"/>
            <a:ext cx="10972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0243E"/>
                </a:solidFill>
                <a:latin typeface="Aptos"/>
              </a:rPr>
              <a:t>The model proposes; trusted policy authorizes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1143000"/>
            <a:ext cx="384048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17212B"/>
                </a:solidFill>
                <a:latin typeface="Aptos"/>
              </a:rPr>
              <a:t>Five zones separate intake, data, semantics, control, and execution.</a:t>
            </a:r>
          </a:p>
        </p:txBody>
      </p:sp>
      <p:pic>
        <p:nvPicPr>
          <p:cNvPr id="4" name="Picture 3" descr="fig3_defense_architectu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143000"/>
            <a:ext cx="6995160" cy="41970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6199632"/>
            <a:ext cx="107899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66573"/>
                </a:solidFill>
                <a:latin typeface="Aptos"/>
              </a:rPr>
              <a:t>Analysis: Ask Anything reference architecture.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AskAnything</dc:creator>
  <cp:keywords/>
  <dc:description>askanything-app.com</dc:description>
  <cp:lastModifiedBy>AskAnything</cp:lastModifiedBy>
  <cp:revision>1</cp:revision>
  <dcterms:created xsi:type="dcterms:W3CDTF">2013-01-27T09:14:16Z</dcterms:created>
  <dcterms:modified xsi:type="dcterms:W3CDTF">2013-01-27T09:15:58Z</dcterms:modified>
  <cp:category/>
</cp:coreProperties>
</file>